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9926638" cy="6797675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  <a:fill>
          <a:solidFill>
            <a:schemeClr val="dk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8ED8E0-9D8F-4C97-920E-8EB83F692EC8}" type="datetimeFigureOut">
              <a:rPr lang="de-DE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711EDB-686C-4EFA-B99B-2F5CD7FADEB0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91344" y="117854"/>
            <a:ext cx="2232248" cy="4176464"/>
          </a:xfrm>
        </p:spPr>
        <p:txBody>
          <a:bodyPr anchor="t">
            <a:normAutofit/>
          </a:bodyPr>
          <a:lstStyle/>
          <a:p>
            <a:pPr algn="l">
              <a:defRPr/>
            </a:pPr>
            <a:r>
              <a:rPr lang="de-DE" sz="2000" b="1" dirty="0"/>
              <a:t>Vertretungsplan: </a:t>
            </a:r>
            <a:br>
              <a:rPr lang="de-DE" sz="2000" b="1" dirty="0"/>
            </a:br>
            <a:br>
              <a:rPr lang="de-DE" sz="2000" b="1" dirty="0"/>
            </a:br>
            <a:r>
              <a:rPr lang="de-DE" sz="2000" dirty="0"/>
              <a:t>Montag, 06.04.24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r>
              <a:rPr lang="de-DE" sz="2000" b="1" dirty="0"/>
              <a:t>abwesend:</a:t>
            </a:r>
            <a:br>
              <a:rPr lang="de-DE" sz="2000" dirty="0"/>
            </a:br>
            <a:br>
              <a:rPr lang="de-DE" sz="2000" dirty="0"/>
            </a:br>
            <a:r>
              <a:rPr lang="de-DE" sz="2000" dirty="0"/>
              <a:t>Fr. Huss</a:t>
            </a:r>
            <a:br>
              <a:rPr lang="de-DE" sz="2000" dirty="0"/>
            </a:br>
            <a:r>
              <a:rPr lang="de-DE" sz="2000" dirty="0"/>
              <a:t>Fr. Dosch</a:t>
            </a:r>
            <a:br>
              <a:rPr lang="de-DE" sz="2000" dirty="0"/>
            </a:br>
            <a:r>
              <a:rPr lang="de-DE" sz="2000" dirty="0"/>
              <a:t>Fr. Bialojan</a:t>
            </a:r>
            <a:br>
              <a:rPr lang="de-DE" sz="2000" dirty="0"/>
            </a:br>
            <a:r>
              <a:rPr lang="de-DE" sz="2000" dirty="0"/>
              <a:t>Hr. Kalff</a:t>
            </a:r>
            <a:br>
              <a:rPr lang="de-DE" sz="2000" dirty="0"/>
            </a:br>
            <a:r>
              <a:rPr lang="de-DE" sz="2000" dirty="0"/>
              <a:t>Fr. Zehl</a:t>
            </a:r>
            <a:br>
              <a:rPr lang="de-DE" sz="2000" dirty="0"/>
            </a:br>
            <a:endParaRPr sz="20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52613"/>
              </p:ext>
            </p:extLst>
          </p:nvPr>
        </p:nvGraphicFramePr>
        <p:xfrm>
          <a:off x="2927648" y="116632"/>
          <a:ext cx="8368033" cy="6564387"/>
        </p:xfrm>
        <a:graphic>
          <a:graphicData uri="http://schemas.openxmlformats.org/drawingml/2006/table">
            <a:tbl>
              <a:tblPr firstRow="1" firstCol="1" bandRow="1"/>
              <a:tblGrid>
                <a:gridCol w="4502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5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Sek1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Sek2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0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MK: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8:00-8:30</a:t>
                      </a:r>
                      <a:endParaRPr/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MK: 8:00-8:40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7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1./2.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8:30-10:00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FA 5/6D: Fr. Wolter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WK 9/10B: Fr. Brun und Fr. Rabe</a:t>
                      </a:r>
                      <a:endParaRPr dirty="0"/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1./2.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8:40-10:10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41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Frühstück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 10:00-10:40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3. 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10:40-11:40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D 6/2: Hr. Wüstenberg</a:t>
                      </a:r>
                      <a:endParaRPr dirty="0"/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3.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10:40-11:40</a:t>
                      </a:r>
                      <a:endParaRPr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41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Pause 10/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15 min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67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4. 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11:50-12:50 (13.20)</a:t>
                      </a:r>
                      <a:endParaRPr dirty="0"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 err="1">
                          <a:latin typeface="+mn-lt"/>
                          <a:ea typeface="Times New Roman"/>
                          <a:cs typeface="Calibri"/>
                        </a:rPr>
                        <a:t>Spa</a:t>
                      </a:r>
                      <a:r>
                        <a:rPr lang="de-DE" sz="1400" dirty="0">
                          <a:latin typeface="+mn-lt"/>
                          <a:ea typeface="Times New Roman"/>
                          <a:cs typeface="Calibri"/>
                        </a:rPr>
                        <a:t> 10: </a:t>
                      </a:r>
                      <a:r>
                        <a:rPr lang="de-DE" sz="1400" dirty="0" err="1">
                          <a:latin typeface="+mn-lt"/>
                          <a:ea typeface="Times New Roman"/>
                          <a:cs typeface="Calibri"/>
                        </a:rPr>
                        <a:t>moodle</a:t>
                      </a:r>
                      <a:r>
                        <a:rPr lang="de-DE" sz="1400" dirty="0">
                          <a:latin typeface="+mn-lt"/>
                          <a:ea typeface="Times New Roman"/>
                          <a:cs typeface="Calibri"/>
                        </a:rPr>
                        <a:t> in der Schule</a:t>
                      </a:r>
                      <a:endParaRPr dirty="0"/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4.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11:50-12:50</a:t>
                      </a:r>
                      <a:endParaRPr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346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Mittag Sek 1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12:55-13:45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Mittag Sek 2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12:50-13:30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563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5.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 13:30-15:00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/>
                    </a:p>
                  </a:txBody>
                  <a:tcPr marL="33715" marR="33715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1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5.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13:45-14:45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LB Info 6/1: entfällt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LB </a:t>
                      </a:r>
                      <a:r>
                        <a:rPr lang="de-DE" sz="1400" dirty="0" err="1">
                          <a:latin typeface="Calibri"/>
                          <a:cs typeface="Calibri"/>
                        </a:rPr>
                        <a:t>Ku</a:t>
                      </a:r>
                      <a:r>
                        <a:rPr lang="de-DE" sz="1400" dirty="0">
                          <a:latin typeface="Calibri"/>
                          <a:cs typeface="Calibri"/>
                        </a:rPr>
                        <a:t> 6/3: Farbsteckbrief zuhause beenden</a:t>
                      </a:r>
                      <a:endParaRPr dirty="0"/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826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Pause 15 min</a:t>
                      </a:r>
                      <a:endParaRPr lang="de-DE" sz="1400"/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77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6S.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15:15-16:45</a:t>
                      </a:r>
                      <a:endParaRPr dirty="0"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15" marR="33715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012867"/>
              </p:ext>
            </p:extLst>
          </p:nvPr>
        </p:nvGraphicFramePr>
        <p:xfrm>
          <a:off x="3503712" y="125206"/>
          <a:ext cx="7797888" cy="6236050"/>
        </p:xfrm>
        <a:graphic>
          <a:graphicData uri="http://schemas.openxmlformats.org/drawingml/2006/table">
            <a:tbl>
              <a:tblPr firstRow="1" firstCol="1" bandRow="1"/>
              <a:tblGrid>
                <a:gridCol w="2049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9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9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469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Sek1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Sek2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5/6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7/8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9/10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758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Offener Beginn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 8:00 – 8:45 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1.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 8:00-9:00</a:t>
                      </a:r>
                      <a:endParaRPr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71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2. 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8:45-10:10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FA 5/6D: Fr. Wolter</a:t>
                      </a:r>
                      <a:endParaRPr dirty="0"/>
                    </a:p>
                  </a:txBody>
                  <a:tcPr marL="29747" marR="29747" marT="0" marB="0">
                    <a:lnL w="12700" algn="ctr">
                      <a:solidFill>
                        <a:schemeClr val="tx1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MK: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8:40-9:05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2.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8:40-10:10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8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2. 9:10-10:10</a:t>
                      </a:r>
                      <a:endParaRPr lang="de-DE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531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2.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9:10-10:10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2. 9:10-10:10</a:t>
                      </a:r>
                      <a:endParaRPr/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69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Frühstück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 10:10-10:40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758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3. 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10:40-11:40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Ma 5/3 -&gt; En Fr. Richter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D 10/3: Klausuraufsicht Fr. Bartsch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 err="1">
                          <a:latin typeface="Calibri"/>
                          <a:cs typeface="Calibri"/>
                        </a:rPr>
                        <a:t>Spa</a:t>
                      </a:r>
                      <a:r>
                        <a:rPr lang="de-DE" sz="1400" dirty="0">
                          <a:latin typeface="Calibri"/>
                          <a:cs typeface="Calibri"/>
                        </a:rPr>
                        <a:t> 8: Hr. </a:t>
                      </a:r>
                      <a:r>
                        <a:rPr lang="de-DE" sz="1400">
                          <a:latin typeface="Calibri"/>
                          <a:cs typeface="Calibri"/>
                        </a:rPr>
                        <a:t>Wüstenberg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3.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10:40-11:40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69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Pause 10/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15 min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3454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4. 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11:55-12:55 (13.20)</a:t>
                      </a:r>
                      <a:endParaRPr dirty="0"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 err="1">
                          <a:latin typeface="Calibri"/>
                          <a:ea typeface="Times New Roman"/>
                          <a:cs typeface="Calibri"/>
                        </a:rPr>
                        <a:t>Frz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9: Fr. Evert-Freutel           </a:t>
                      </a:r>
                      <a:r>
                        <a:rPr lang="de-DE" sz="1400" dirty="0" err="1">
                          <a:latin typeface="Calibri"/>
                          <a:ea typeface="Times New Roman"/>
                          <a:cs typeface="Calibri"/>
                        </a:rPr>
                        <a:t>Spa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9: zusammen mit Hr. Prado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Atelier 10: Aufsicht Deutschklausur (Fr. Wendt und Hr. Wüstenberg)</a:t>
                      </a:r>
                      <a:endParaRPr dirty="0"/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4. 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11:50-13:20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 err="1">
                          <a:latin typeface="Calibri"/>
                          <a:cs typeface="Calibri"/>
                        </a:rPr>
                        <a:t>Spo</a:t>
                      </a:r>
                      <a:r>
                        <a:rPr lang="de-DE" sz="1400" dirty="0">
                          <a:latin typeface="Calibri"/>
                          <a:cs typeface="Calibri"/>
                        </a:rPr>
                        <a:t> GK: </a:t>
                      </a:r>
                      <a:r>
                        <a:rPr lang="de-DE" sz="1400" dirty="0" err="1">
                          <a:latin typeface="Calibri"/>
                          <a:cs typeface="Calibri"/>
                        </a:rPr>
                        <a:t>moodle</a:t>
                      </a:r>
                      <a:endParaRPr dirty="0"/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438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Mittag Sek 1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12:55-13:45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 anchor="ctr">
                    <a:lnL w="12700" algn="ctr">
                      <a:solidFill>
                        <a:schemeClr val="tx1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rgbClr val="E2EF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438">
                <a:tc gridSpan="3"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Mittag Sek 2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13:20-14:00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205">
                <a:tc rowSpan="3"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5.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13:45-14:45 (15:15)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LB Natur 5/3: entfällt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Atelier 7/8D: Schriftbild A3 zuhause weiterbearbeiten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En 9/1: entfällt</a:t>
                      </a:r>
                      <a:endParaRPr dirty="0"/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503">
                <a:tc gridSpan="3"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5.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 14:00-15:00</a:t>
                      </a:r>
                      <a:endParaRPr/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438">
                <a:tc gridSpan="3"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Pause 5 min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2758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6S.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15:15-16:45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ea typeface="Calibri"/>
                          <a:cs typeface="Calibri"/>
                        </a:rPr>
                        <a:t>GK </a:t>
                      </a:r>
                      <a:r>
                        <a:rPr lang="de-DE" sz="1400" dirty="0" err="1">
                          <a:latin typeface="Calibri"/>
                          <a:ea typeface="Calibri"/>
                          <a:cs typeface="Calibri"/>
                        </a:rPr>
                        <a:t>Ku</a:t>
                      </a:r>
                      <a:r>
                        <a:rPr lang="de-DE" sz="1400" dirty="0">
                          <a:latin typeface="Calibri"/>
                          <a:ea typeface="Calibri"/>
                          <a:cs typeface="Calibri"/>
                        </a:rPr>
                        <a:t>: </a:t>
                      </a:r>
                      <a:r>
                        <a:rPr lang="de-DE" sz="1400" dirty="0" err="1">
                          <a:latin typeface="Calibri"/>
                          <a:ea typeface="Calibri"/>
                          <a:cs typeface="Calibri"/>
                        </a:rPr>
                        <a:t>moodle</a:t>
                      </a:r>
                      <a:r>
                        <a:rPr lang="de-DE" sz="1400" dirty="0">
                          <a:latin typeface="Calibri"/>
                          <a:ea typeface="Calibri"/>
                          <a:cs typeface="Calibri"/>
                        </a:rPr>
                        <a:t> zuhause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47" marR="29747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Titel 1"/>
          <p:cNvSpPr>
            <a:spLocks noGrp="1"/>
          </p:cNvSpPr>
          <p:nvPr>
            <p:ph type="ctrTitle"/>
          </p:nvPr>
        </p:nvSpPr>
        <p:spPr bwMode="auto">
          <a:xfrm>
            <a:off x="191344" y="125206"/>
            <a:ext cx="2232248" cy="4176464"/>
          </a:xfrm>
        </p:spPr>
        <p:txBody>
          <a:bodyPr anchor="t">
            <a:normAutofit fontScale="90000"/>
          </a:bodyPr>
          <a:lstStyle/>
          <a:p>
            <a:pPr algn="l">
              <a:defRPr/>
            </a:pPr>
            <a:r>
              <a:rPr lang="de-DE" sz="2000" b="1" dirty="0"/>
              <a:t>Vertretungsplan: </a:t>
            </a:r>
            <a:br>
              <a:rPr lang="de-DE" sz="2000" b="1" dirty="0"/>
            </a:br>
            <a:br>
              <a:rPr lang="de-DE" sz="2000" b="1" dirty="0"/>
            </a:br>
            <a:r>
              <a:rPr lang="de-DE" sz="2000" dirty="0"/>
              <a:t>Dienstag, 07.04.24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r>
              <a:rPr lang="de-DE" sz="2000" b="1" dirty="0"/>
              <a:t>abwesend:</a:t>
            </a:r>
            <a:br>
              <a:rPr lang="de-DE" sz="2000" b="1" dirty="0"/>
            </a:br>
            <a:r>
              <a:rPr lang="de-DE" sz="2000" dirty="0"/>
              <a:t>Fr. Pozorski</a:t>
            </a:r>
            <a:br>
              <a:rPr lang="de-DE" sz="2000" b="1" dirty="0"/>
            </a:br>
            <a:r>
              <a:rPr lang="de-DE" sz="2000" dirty="0"/>
              <a:t>Fr. Kalkbrenner</a:t>
            </a:r>
            <a:br>
              <a:rPr lang="de-DE" sz="2000" dirty="0"/>
            </a:br>
            <a:r>
              <a:rPr lang="de-DE" sz="2000" dirty="0"/>
              <a:t>Fr. Zehl</a:t>
            </a:r>
            <a:br>
              <a:rPr lang="de-DE" sz="2000" b="1" dirty="0"/>
            </a:br>
            <a:r>
              <a:rPr lang="de-DE" sz="2000" dirty="0"/>
              <a:t>Hr. Körner</a:t>
            </a:r>
            <a:br>
              <a:rPr lang="de-DE" sz="2000" b="1" dirty="0"/>
            </a:br>
            <a:r>
              <a:rPr lang="de-DE" sz="2000" dirty="0"/>
              <a:t>Fr. Huss</a:t>
            </a:r>
            <a:br>
              <a:rPr lang="de-DE" sz="2000" dirty="0"/>
            </a:br>
            <a:r>
              <a:rPr lang="de-DE" sz="2000" dirty="0"/>
              <a:t>Fr. Dosch</a:t>
            </a:r>
            <a:br>
              <a:rPr lang="de-DE" sz="2000" dirty="0"/>
            </a:br>
            <a:r>
              <a:rPr lang="de-DE" sz="2000" dirty="0"/>
              <a:t>Fr. Rabe</a:t>
            </a:r>
            <a:br>
              <a:rPr lang="de-DE" sz="2000" dirty="0"/>
            </a:br>
            <a:br>
              <a:rPr lang="de-DE" sz="2000" dirty="0"/>
            </a:br>
            <a:r>
              <a:rPr lang="de-DE" sz="2000" b="1" dirty="0"/>
              <a:t>Mathe-Abi:</a:t>
            </a:r>
            <a:br>
              <a:rPr lang="de-DE" sz="2000" dirty="0"/>
            </a:br>
            <a:br>
              <a:rPr lang="de-DE" sz="2000" b="1" dirty="0"/>
            </a:br>
            <a:br>
              <a:rPr lang="de-DE" sz="2000" dirty="0"/>
            </a:br>
            <a:endParaRPr lang="de-DE" sz="2000" dirty="0"/>
          </a:p>
        </p:txBody>
      </p:sp>
      <p:graphicFrame>
        <p:nvGraphicFramePr>
          <p:cNvPr id="4" name="Tabelle 2">
            <a:extLst>
              <a:ext uri="{FF2B5EF4-FFF2-40B4-BE49-F238E27FC236}">
                <a16:creationId xmlns:a16="http://schemas.microsoft.com/office/drawing/2014/main" id="{52F0B7CE-D639-41A7-B7DB-15F782E8D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33014"/>
              </p:ext>
            </p:extLst>
          </p:nvPr>
        </p:nvGraphicFramePr>
        <p:xfrm>
          <a:off x="182454" y="4149080"/>
          <a:ext cx="2952328" cy="21415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76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77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>
                          <a:solidFill>
                            <a:schemeClr val="tx1"/>
                          </a:solidFill>
                        </a:rPr>
                        <a:t>Uhrzeit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>
                          <a:solidFill>
                            <a:schemeClr val="tx1"/>
                          </a:solidFill>
                        </a:rPr>
                        <a:t>Aufsicht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>
                          <a:solidFill>
                            <a:schemeClr val="tx1"/>
                          </a:solidFill>
                        </a:rPr>
                        <a:t>8.00 – 10.15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Hr. Sikora, </a:t>
                      </a:r>
                    </a:p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Hr. Horstmann</a:t>
                      </a:r>
                      <a:endParaRPr dirty="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>
                          <a:solidFill>
                            <a:schemeClr val="tx1"/>
                          </a:solidFill>
                        </a:rPr>
                        <a:t>10.15 – 11.45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Hr. Horstmann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Fr. Bumann</a:t>
                      </a:r>
                      <a:endParaRPr dirty="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>
                          <a:solidFill>
                            <a:schemeClr val="tx1"/>
                          </a:solidFill>
                        </a:rPr>
                        <a:t>11.45 – 13.00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Hr. Sikora</a:t>
                      </a:r>
                      <a:br>
                        <a:rPr lang="de-DE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Fr. Kumpe</a:t>
                      </a:r>
                      <a:endParaRPr dirty="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>
                          <a:solidFill>
                            <a:schemeClr val="tx1"/>
                          </a:solidFill>
                        </a:rPr>
                        <a:t>13.00 – 14.00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Hr. Hr. Schnepf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Hr. Sikora</a:t>
                      </a:r>
                      <a:endParaRPr dirty="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001161"/>
              </p:ext>
            </p:extLst>
          </p:nvPr>
        </p:nvGraphicFramePr>
        <p:xfrm>
          <a:off x="3503712" y="96648"/>
          <a:ext cx="7776594" cy="6807365"/>
        </p:xfrm>
        <a:graphic>
          <a:graphicData uri="http://schemas.openxmlformats.org/drawingml/2006/table">
            <a:tbl>
              <a:tblPr firstRow="1" firstCol="1" bandRow="1"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2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28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Sek1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Sek2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5/6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7/8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9/10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1.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8:00-9:00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En 7/1: </a:t>
                      </a:r>
                      <a:r>
                        <a:rPr lang="de-DE" sz="1400" dirty="0" err="1">
                          <a:latin typeface="Calibri"/>
                          <a:ea typeface="Times New Roman"/>
                          <a:cs typeface="Calibri"/>
                        </a:rPr>
                        <a:t>moodle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zuhause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0.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 7:30-8:30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6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MK: 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8:00-8:30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MK 5/6D: Hr. Sikora</a:t>
                      </a:r>
                      <a:endParaRPr dirty="0"/>
                    </a:p>
                  </a:txBody>
                  <a:tcPr marL="31489" marR="31489" marT="0" marB="0">
                    <a:lnL w="12700" algn="ctr">
                      <a:solidFill>
                        <a:schemeClr val="tx1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1.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(7.30)/8:00-9:00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Atelier (</a:t>
                      </a:r>
                      <a:r>
                        <a:rPr lang="de-DE" sz="1400" dirty="0" err="1">
                          <a:latin typeface="Calibri"/>
                          <a:cs typeface="Calibri"/>
                        </a:rPr>
                        <a:t>Ku</a:t>
                      </a:r>
                      <a:r>
                        <a:rPr lang="de-DE" sz="1400" dirty="0">
                          <a:latin typeface="Calibri"/>
                          <a:cs typeface="Calibri"/>
                        </a:rPr>
                        <a:t>): </a:t>
                      </a:r>
                      <a:r>
                        <a:rPr lang="de-DE" sz="1400" dirty="0" err="1">
                          <a:latin typeface="Calibri"/>
                          <a:cs typeface="Calibri"/>
                        </a:rPr>
                        <a:t>moodle</a:t>
                      </a:r>
                      <a:r>
                        <a:rPr lang="de-DE" sz="1400" dirty="0">
                          <a:latin typeface="Calibri"/>
                          <a:cs typeface="Calibri"/>
                        </a:rPr>
                        <a:t> zuhause</a:t>
                      </a:r>
                      <a:endParaRPr dirty="0"/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392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1./2. 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8:30-10:00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cs typeface="Calibri"/>
                        </a:rPr>
                        <a:t>FA 5/6D: Fr. Krug + Fr. Wolter</a:t>
                      </a:r>
                      <a:endParaRPr dirty="0"/>
                    </a:p>
                  </a:txBody>
                  <a:tcPr marL="31489" marR="31489" marT="0" marB="0">
                    <a:lnL w="12700" algn="ctr">
                      <a:solidFill>
                        <a:schemeClr val="tx1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1./2.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 8:40-10:10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868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2.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 9:10-10:10</a:t>
                      </a:r>
                      <a:endParaRPr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de-DE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2.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 9:10-10:10</a:t>
                      </a:r>
                      <a:endParaRPr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8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Frühstück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 10:10-10:40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2671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3.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10:40-11:40</a:t>
                      </a:r>
                      <a:endParaRPr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/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3.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10:40-11:40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28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Pause 10/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15 min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6868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4. </a:t>
                      </a: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11:55-12:55</a:t>
                      </a:r>
                      <a:endParaRPr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/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4. 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11:50-13:20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 err="1">
                          <a:latin typeface="Calibri"/>
                          <a:ea typeface="Calibri"/>
                          <a:cs typeface="Calibri"/>
                        </a:rPr>
                        <a:t>Ku</a:t>
                      </a:r>
                      <a:r>
                        <a:rPr lang="de-DE" sz="1400" dirty="0">
                          <a:latin typeface="Calibri"/>
                          <a:ea typeface="Calibri"/>
                          <a:cs typeface="Calibri"/>
                        </a:rPr>
                        <a:t> GK: </a:t>
                      </a:r>
                      <a:r>
                        <a:rPr lang="de-DE" sz="1400" dirty="0" err="1">
                          <a:latin typeface="Calibri"/>
                          <a:ea typeface="Calibri"/>
                          <a:cs typeface="Calibri"/>
                        </a:rPr>
                        <a:t>moodle</a:t>
                      </a:r>
                      <a:r>
                        <a:rPr lang="de-DE" sz="1400" dirty="0">
                          <a:latin typeface="Calibri"/>
                          <a:ea typeface="Calibri"/>
                          <a:cs typeface="Calibri"/>
                        </a:rPr>
                        <a:t> zuhause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139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Mittag Sek 1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12:55-13:45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 anchor="ctr">
                    <a:lnL w="12700" algn="ctr">
                      <a:solidFill>
                        <a:schemeClr val="tx1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rgbClr val="E2EF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845">
                <a:tc gridSpan="3"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Mittag Sek 2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13:20-14:00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827">
                <a:tc rowSpan="3"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5.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13:45-15:15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ea typeface="Calibri"/>
                          <a:cs typeface="Calibri"/>
                        </a:rPr>
                        <a:t>Aktionszeit Graffiti: entfällt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476">
                <a:tc gridSpan="3"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5.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14:00-15:30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280">
                <a:tc gridSpan="3" vMerge="1">
                  <a:txBody>
                    <a:bodyPr/>
                    <a:lstStyle/>
                    <a:p>
                      <a:pPr>
                        <a:defRPr/>
                      </a:pPr>
                      <a:endParaRPr lang="de-DE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Calibri"/>
                        </a:rPr>
                        <a:t>Pause 5 min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8942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b="1" dirty="0">
                          <a:latin typeface="Calibri"/>
                          <a:ea typeface="Times New Roman"/>
                          <a:cs typeface="Calibri"/>
                        </a:rPr>
                        <a:t>6S.</a:t>
                      </a:r>
                      <a:r>
                        <a:rPr lang="de-DE" sz="1400" dirty="0">
                          <a:latin typeface="Calibri"/>
                          <a:ea typeface="Times New Roman"/>
                          <a:cs typeface="Calibri"/>
                        </a:rPr>
                        <a:t> 15:35-16:35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de-DE" sz="1400" dirty="0" err="1">
                          <a:latin typeface="Calibri"/>
                          <a:cs typeface="Calibri"/>
                        </a:rPr>
                        <a:t>Frz</a:t>
                      </a:r>
                      <a:r>
                        <a:rPr lang="de-DE" sz="1400" dirty="0">
                          <a:latin typeface="Calibri"/>
                          <a:cs typeface="Calibri"/>
                        </a:rPr>
                        <a:t> GK: </a:t>
                      </a:r>
                      <a:r>
                        <a:rPr lang="de-DE" sz="1400" dirty="0" err="1">
                          <a:latin typeface="Calibri"/>
                          <a:cs typeface="Calibri"/>
                        </a:rPr>
                        <a:t>moodle</a:t>
                      </a:r>
                      <a:r>
                        <a:rPr lang="de-DE" sz="1400" dirty="0">
                          <a:latin typeface="Calibri"/>
                          <a:cs typeface="Calibri"/>
                        </a:rPr>
                        <a:t> zuhause</a:t>
                      </a:r>
                      <a:endParaRPr dirty="0"/>
                    </a:p>
                  </a:txBody>
                  <a:tcPr marL="31489" marR="31489" marT="0" marB="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Titel 1"/>
          <p:cNvSpPr>
            <a:spLocks noGrp="1"/>
          </p:cNvSpPr>
          <p:nvPr>
            <p:ph type="ctrTitle"/>
          </p:nvPr>
        </p:nvSpPr>
        <p:spPr bwMode="auto">
          <a:xfrm>
            <a:off x="191344" y="96648"/>
            <a:ext cx="2232248" cy="4988536"/>
          </a:xfrm>
        </p:spPr>
        <p:txBody>
          <a:bodyPr anchor="t">
            <a:normAutofit/>
          </a:bodyPr>
          <a:lstStyle/>
          <a:p>
            <a:pPr algn="l">
              <a:defRPr/>
            </a:pPr>
            <a:r>
              <a:rPr lang="de-DE" sz="2000" b="1" dirty="0"/>
              <a:t>Vertretungsplan: </a:t>
            </a:r>
            <a:br>
              <a:rPr lang="de-DE" sz="2000" b="1" dirty="0"/>
            </a:br>
            <a:br>
              <a:rPr lang="de-DE" sz="2000" b="1" dirty="0"/>
            </a:br>
            <a:r>
              <a:rPr lang="de-DE" sz="2000" dirty="0"/>
              <a:t>Mittwoch, 08.05.24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r>
              <a:rPr lang="de-DE" sz="2000" b="1" dirty="0"/>
              <a:t>abwesend:</a:t>
            </a:r>
            <a:br>
              <a:rPr lang="de-DE" sz="2000" b="1" dirty="0"/>
            </a:br>
            <a:br>
              <a:rPr lang="de-DE" sz="2000" dirty="0"/>
            </a:br>
            <a:r>
              <a:rPr lang="de-DE" sz="2000" dirty="0"/>
              <a:t>Fr. Huss</a:t>
            </a:r>
            <a:br>
              <a:rPr lang="de-DE" sz="2000" dirty="0"/>
            </a:br>
            <a:r>
              <a:rPr lang="de-DE" sz="2000" dirty="0"/>
              <a:t>Fr. Dosch</a:t>
            </a:r>
            <a:br>
              <a:rPr lang="de-DE" sz="2000" dirty="0"/>
            </a:br>
            <a:r>
              <a:rPr lang="de-DE" sz="2000" dirty="0"/>
              <a:t>Fr. Köller (bis 9.00 Uhr)</a:t>
            </a:r>
            <a:br>
              <a:rPr lang="de-DE" sz="2000" dirty="0"/>
            </a:br>
            <a:r>
              <a:rPr lang="de-DE" sz="2000" dirty="0"/>
              <a:t>Fr. Zehl</a:t>
            </a:r>
            <a:br>
              <a:rPr lang="de-DE" sz="2000" dirty="0"/>
            </a:br>
            <a:br>
              <a:rPr lang="de-DE" sz="2000" dirty="0"/>
            </a:br>
            <a:r>
              <a:rPr lang="de-DE" sz="2000" b="1" dirty="0"/>
              <a:t>Chemie-Abi:</a:t>
            </a:r>
            <a:br>
              <a:rPr lang="de-DE" sz="2000" b="1" dirty="0"/>
            </a:br>
            <a:endParaRPr sz="2000" dirty="0"/>
          </a:p>
        </p:txBody>
      </p:sp>
      <p:graphicFrame>
        <p:nvGraphicFramePr>
          <p:cNvPr id="4" name="Tabelle 2">
            <a:extLst>
              <a:ext uri="{FF2B5EF4-FFF2-40B4-BE49-F238E27FC236}">
                <a16:creationId xmlns:a16="http://schemas.microsoft.com/office/drawing/2014/main" id="{B3134FFA-3742-47E7-985D-6E4D19ADF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955554"/>
              </p:ext>
            </p:extLst>
          </p:nvPr>
        </p:nvGraphicFramePr>
        <p:xfrm>
          <a:off x="191344" y="4382279"/>
          <a:ext cx="2952328" cy="23790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76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58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>
                          <a:solidFill>
                            <a:schemeClr val="tx1"/>
                          </a:solidFill>
                        </a:rPr>
                        <a:t>Uhrzeit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Aufsicht</a:t>
                      </a:r>
                      <a:endParaRPr dirty="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>
                          <a:solidFill>
                            <a:schemeClr val="tx1"/>
                          </a:solidFill>
                        </a:rPr>
                        <a:t>8.00 – 10.15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Hr. Horstmann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Fr. Köller, Fr. Bartsch (ab 9.00 Uhr)</a:t>
                      </a:r>
                      <a:endParaRPr dirty="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>
                          <a:solidFill>
                            <a:schemeClr val="tx1"/>
                          </a:solidFill>
                        </a:rPr>
                        <a:t>10.15 – 11.45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Hr. Horstmann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Fr. Richter</a:t>
                      </a:r>
                      <a:endParaRPr dirty="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>
                          <a:solidFill>
                            <a:schemeClr val="tx1"/>
                          </a:solidFill>
                        </a:rPr>
                        <a:t>11.45 – 13.00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Hr. Köller </a:t>
                      </a:r>
                      <a:br>
                        <a:rPr lang="de-DE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Hr. Lange</a:t>
                      </a:r>
                      <a:endParaRPr dirty="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80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>
                          <a:solidFill>
                            <a:schemeClr val="tx1"/>
                          </a:solidFill>
                        </a:rPr>
                        <a:t>13.00 – 14.00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Fr. Köller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Hr. Sikora</a:t>
                      </a:r>
                      <a:endParaRPr dirty="0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598</Words>
  <Application>Microsoft Office PowerPoint</Application>
  <DocSecurity>0</DocSecurity>
  <PresentationFormat>Breitbild</PresentationFormat>
  <Paragraphs>143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Vertretungsplan:   Montag, 06.04.24    abwesend:  Fr. Huss Fr. Dosch Fr. Bialojan Hr. Kalff Fr. Zehl </vt:lpstr>
      <vt:lpstr>Vertretungsplan:   Dienstag, 07.04.24    abwesend: Fr. Pozorski Fr. Kalkbrenner Fr. Zehl Hr. Körner Fr. Huss Fr. Dosch Fr. Rabe  Mathe-Abi:   </vt:lpstr>
      <vt:lpstr>Vertretungsplan:   Mittwoch, 08.05.24   abwesend:  Fr. Huss Fr. Dosch Fr. Köller (bis 9.00 Uhr) Fr. Zehl  Chemie-Abi: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Vertretungsplan: Montag, 28.11.22</dc:title>
  <dc:subject/>
  <dc:creator>Mattes Sikora</dc:creator>
  <cp:keywords/>
  <dc:description/>
  <cp:lastModifiedBy>Mattes Sikora</cp:lastModifiedBy>
  <cp:revision>704</cp:revision>
  <cp:lastPrinted>2024-05-06T08:18:59Z</cp:lastPrinted>
  <dcterms:created xsi:type="dcterms:W3CDTF">2022-11-25T08:55:09Z</dcterms:created>
  <dcterms:modified xsi:type="dcterms:W3CDTF">2024-05-07T07:15:12Z</dcterms:modified>
  <cp:category/>
  <dc:identifier/>
  <cp:contentStatus/>
  <dc:language/>
  <cp:version/>
</cp:coreProperties>
</file>